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orient="horz" pos="1842" userDrawn="1">
          <p15:clr>
            <a:srgbClr val="A4A3A4"/>
          </p15:clr>
        </p15:guide>
        <p15:guide id="5" pos="2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31"/>
  </p:normalViewPr>
  <p:slideViewPr>
    <p:cSldViewPr snapToObjects="1" showGuides="1">
      <p:cViewPr>
        <p:scale>
          <a:sx n="85" d="100"/>
          <a:sy n="85" d="100"/>
        </p:scale>
        <p:origin x="144" y="568"/>
      </p:cViewPr>
      <p:guideLst>
        <p:guide orient="horz" pos="2160"/>
        <p:guide pos="3840"/>
        <p:guide orient="horz" pos="754"/>
        <p:guide orient="horz" pos="1842"/>
        <p:guide pos="21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8862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32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096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8609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5218"/>
            <a:ext cx="10515600" cy="9053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595"/>
            <a:ext cx="10515600" cy="469636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689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5218"/>
            <a:ext cx="5257800" cy="9053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595"/>
            <a:ext cx="5257800" cy="469636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2543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016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251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982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7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675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accent1">
              <a:lumMod val="75000"/>
            </a:schemeClr>
          </a:solidFill>
          <a:latin typeface="Scala Sans" charset="0"/>
          <a:ea typeface="Scala Sans" charset="0"/>
          <a:cs typeface="Scala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openprocessing.org/" TargetMode="Externa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calormen.com/jslogo/" TargetMode="Externa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Making art from birthdays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Short hands-on workshop to learn about generative systems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6897" y="5877272"/>
            <a:ext cx="31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Scala" charset="0"/>
                <a:ea typeface="Scala" charset="0"/>
                <a:cs typeface="Scala" charset="0"/>
              </a:rPr>
              <a:t>DesignUp</a:t>
            </a:r>
            <a:r>
              <a:rPr lang="en-US" i="1" dirty="0">
                <a:latin typeface="Scala" charset="0"/>
                <a:ea typeface="Scala" charset="0"/>
                <a:cs typeface="Scala" charset="0"/>
              </a:rPr>
              <a:t> </a:t>
            </a:r>
            <a:r>
              <a:rPr lang="en-US" i="1" dirty="0" smtClean="0">
                <a:latin typeface="Scala" charset="0"/>
                <a:ea typeface="Scala" charset="0"/>
                <a:cs typeface="Scala" charset="0"/>
              </a:rPr>
              <a:t>2017</a:t>
            </a:r>
          </a:p>
          <a:p>
            <a:r>
              <a:rPr lang="en-US" i="1" dirty="0" smtClean="0">
                <a:latin typeface="Scala" charset="0"/>
                <a:ea typeface="Scala" charset="0"/>
                <a:cs typeface="Scala" charset="0"/>
              </a:rPr>
              <a:t>Curtain Raiser Event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16280" y="5877272"/>
            <a:ext cx="316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latin typeface="Scala" charset="0"/>
                <a:ea typeface="Scala" charset="0"/>
                <a:cs typeface="Scala" charset="0"/>
              </a:rPr>
              <a:t>Rasagy Sharma</a:t>
            </a:r>
          </a:p>
          <a:p>
            <a:pPr algn="r"/>
            <a:r>
              <a:rPr lang="en-US" i="1" dirty="0" smtClean="0">
                <a:latin typeface="Scala" charset="0"/>
                <a:ea typeface="Scala" charset="0"/>
                <a:cs typeface="Scala" charset="0"/>
              </a:rPr>
              <a:t>Designer, </a:t>
            </a:r>
            <a:r>
              <a:rPr lang="en-US" i="1" dirty="0" err="1" smtClean="0">
                <a:latin typeface="Scala" charset="0"/>
                <a:ea typeface="Scala" charset="0"/>
                <a:cs typeface="Scala" charset="0"/>
              </a:rPr>
              <a:t>Mapbox</a:t>
            </a:r>
            <a:endParaRPr lang="en-US" i="1" dirty="0" smtClean="0">
              <a:latin typeface="Scala" charset="0"/>
              <a:ea typeface="Scala" charset="0"/>
              <a:cs typeface="Sca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43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5218"/>
            <a:ext cx="7494570" cy="905377"/>
          </a:xfrm>
        </p:spPr>
        <p:txBody>
          <a:bodyPr/>
          <a:lstStyle/>
          <a:p>
            <a:r>
              <a:rPr lang="en-US" dirty="0" smtClean="0"/>
              <a:t>Try this with 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6225653"/>
            <a:ext cx="5257800" cy="58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https://www.openprocessing.org/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1548"/>
            <a:ext cx="7494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06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72" y="2276872"/>
            <a:ext cx="10515600" cy="905377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Thanks!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pPr marL="0" indent="0" algn="ctr">
              <a:buNone/>
            </a:pPr>
            <a:endParaRPr lang="en-US" sz="3600" b="1" dirty="0">
              <a:latin typeface="Scala Sans" pitchFamily="50" charset="0"/>
            </a:endParaRPr>
          </a:p>
          <a:p>
            <a:pPr marL="0" indent="0" algn="ctr">
              <a:buNone/>
            </a:pPr>
            <a:r>
              <a:rPr lang="en-US" sz="3600" b="1" dirty="0" smtClean="0">
                <a:latin typeface="Scala Sans" pitchFamily="50" charset="0"/>
              </a:rPr>
              <a:t>@</a:t>
            </a:r>
            <a:r>
              <a:rPr lang="en-US" sz="3600" b="1" i="1" dirty="0" err="1" smtClean="0">
                <a:latin typeface="Scala Sans" pitchFamily="50" charset="0"/>
              </a:rPr>
              <a:t>rasagy</a:t>
            </a:r>
            <a:endParaRPr lang="en-US" sz="3600" b="1" i="1" dirty="0" smtClean="0">
              <a:latin typeface="Scala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186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birthdays as our dataset: DD/MM/YYYY</a:t>
            </a:r>
          </a:p>
          <a:p>
            <a:r>
              <a:rPr lang="en-US" dirty="0" smtClean="0"/>
              <a:t>Follow simple rules to use these to make something fun</a:t>
            </a:r>
          </a:p>
          <a:p>
            <a:r>
              <a:rPr lang="en-US" dirty="0" smtClean="0"/>
              <a:t>Explore making our own rules (go crazy!)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52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1591"/>
            <a:ext cx="5257800" cy="905377"/>
          </a:xfrm>
        </p:spPr>
        <p:txBody>
          <a:bodyPr>
            <a:normAutofit fontScale="90000"/>
          </a:bodyPr>
          <a:lstStyle/>
          <a:p>
            <a:r>
              <a:rPr lang="en-US" smtClean="0"/>
              <a:t>Pick </a:t>
            </a:r>
            <a:r>
              <a:rPr lang="en-US" smtClean="0"/>
              <a:t>two</a:t>
            </a:r>
            <a:r>
              <a:rPr lang="en-US" smtClean="0"/>
              <a:t> </a:t>
            </a:r>
            <a:br>
              <a:rPr lang="en-US" smtClean="0"/>
            </a:br>
            <a:r>
              <a:rPr lang="en-US" smtClean="0"/>
              <a:t>birthdays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00984"/>
            <a:ext cx="2665512" cy="46963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Friends, family or from this list.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6095" r="23231" b="46037"/>
          <a:stretch/>
        </p:blipFill>
        <p:spPr>
          <a:xfrm>
            <a:off x="4137630" y="3446308"/>
            <a:ext cx="1961523" cy="1961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t="5265" r="188" b="20255"/>
          <a:stretch/>
        </p:blipFill>
        <p:spPr>
          <a:xfrm>
            <a:off x="7000825" y="3446308"/>
            <a:ext cx="1961523" cy="1961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2" t="-398" r="22991" b="13867"/>
          <a:stretch/>
        </p:blipFill>
        <p:spPr>
          <a:xfrm>
            <a:off x="9877810" y="3446307"/>
            <a:ext cx="1961523" cy="1961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5" t="2879" r="736" b="47845"/>
          <a:stretch/>
        </p:blipFill>
        <p:spPr>
          <a:xfrm>
            <a:off x="4134477" y="692696"/>
            <a:ext cx="1961523" cy="1961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" t="-364" r="4619" b="4019"/>
          <a:stretch/>
        </p:blipFill>
        <p:spPr>
          <a:xfrm>
            <a:off x="9877810" y="692697"/>
            <a:ext cx="1932366" cy="1961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r="4290"/>
          <a:stretch/>
        </p:blipFill>
        <p:spPr>
          <a:xfrm>
            <a:off x="6997672" y="692696"/>
            <a:ext cx="1960140" cy="19601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34477" y="2652836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Massimo </a:t>
            </a:r>
            <a:r>
              <a:rPr lang="en-US" b="1" i="1" dirty="0" err="1" smtClean="0">
                <a:latin typeface="Scala" charset="0"/>
                <a:ea typeface="Scala" charset="0"/>
                <a:cs typeface="Scala" charset="0"/>
              </a:rPr>
              <a:t>Vignelli</a:t>
            </a:r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 10/01/1931</a:t>
            </a:r>
            <a:endParaRPr lang="en-US" b="1" i="1" dirty="0">
              <a:latin typeface="Scala" charset="0"/>
              <a:ea typeface="Scala" charset="0"/>
              <a:cs typeface="Sca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6336" y="2662975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b="1" i="1" dirty="0" smtClean="0">
                <a:latin typeface="Scala" charset="0"/>
                <a:ea typeface="Scala" charset="0"/>
                <a:cs typeface="Scala" charset="0"/>
              </a:rPr>
              <a:t>Susan Kare 05/02/1954</a:t>
            </a:r>
            <a:endParaRPr lang="en-US" b="1" i="1" dirty="0">
              <a:latin typeface="Scala" charset="0"/>
              <a:ea typeface="Scala" charset="0"/>
              <a:cs typeface="Sca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55712" y="2652836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 smtClean="0">
                <a:latin typeface="Scala" charset="0"/>
                <a:ea typeface="Scala" charset="0"/>
                <a:cs typeface="Scala" charset="0"/>
              </a:rPr>
              <a:t>Sol LeWitt 09/09/1928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77810" y="5395378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Lindsey </a:t>
            </a:r>
            <a:r>
              <a:rPr lang="en-US" b="1" i="1" dirty="0" err="1" smtClean="0">
                <a:latin typeface="Scala" charset="0"/>
                <a:ea typeface="Scala" charset="0"/>
                <a:cs typeface="Scala" charset="0"/>
              </a:rPr>
              <a:t>Stirling</a:t>
            </a:r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 21/09/1986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672" y="5407830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b="1" i="1" dirty="0" err="1" smtClean="0">
                <a:latin typeface="Scala" charset="0"/>
                <a:ea typeface="Scala" charset="0"/>
                <a:cs typeface="Scala" charset="0"/>
              </a:rPr>
              <a:t>Elijah</a:t>
            </a:r>
            <a:r>
              <a:rPr lang="fi-FI" b="1" i="1" dirty="0" smtClean="0">
                <a:latin typeface="Scala" charset="0"/>
                <a:ea typeface="Scala" charset="0"/>
                <a:cs typeface="Scala" charset="0"/>
              </a:rPr>
              <a:t> Wood 28/01/1981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4477" y="5395378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Daniel Radcliffe 23/07/1989</a:t>
            </a:r>
          </a:p>
        </p:txBody>
      </p:sp>
    </p:spTree>
    <p:extLst>
      <p:ext uri="{BB962C8B-B14F-4D97-AF65-F5344CB8AC3E}">
        <p14:creationId xmlns:p14="http://schemas.microsoft.com/office/powerpoint/2010/main" val="2079305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Spiral 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clockwise, starting UP.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the first digit, move up for that many dots on the grid.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Turn right.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for all digits.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575218"/>
            <a:ext cx="4553386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64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clockwise, starting UP.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the first digit, move up for that many dots on the grid.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/>
              <a:t>Turn left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for all digits.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(Repeat both steps for the second birthday)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458" y="1997525"/>
            <a:ext cx="1931080" cy="2185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6120" y="1997525"/>
            <a:ext cx="1870944" cy="218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19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digit, move in the direction &amp; steps as shown.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Continue for each digit.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End by connecting with the starting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Repeat to create symmetry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692696"/>
            <a:ext cx="4062627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07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Group two-digits as a pair.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first &amp; second digit to define the height &amp; width of the polygon.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Continue for each pair.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027906"/>
            <a:ext cx="4268977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60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crazy!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595"/>
            <a:ext cx="10586392" cy="4696368"/>
          </a:xfrm>
        </p:spPr>
        <p:txBody>
          <a:bodyPr>
            <a:normAutofit/>
          </a:bodyPr>
          <a:lstStyle/>
          <a:p>
            <a:r>
              <a:rPr lang="en-US" dirty="0" smtClean="0"/>
              <a:t>Data: Convert numbers to binary, roman numerals etc.</a:t>
            </a:r>
          </a:p>
          <a:p>
            <a:r>
              <a:rPr lang="en-US" dirty="0" smtClean="0"/>
              <a:t>Meaning: Convert numbers to text, and use letters for encoding</a:t>
            </a:r>
          </a:p>
          <a:p>
            <a:r>
              <a:rPr lang="en-US" dirty="0" smtClean="0"/>
              <a:t>Encoding: Try shapes, sizes, rotation, color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10281"/>
            <a:ext cx="9448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57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this with LOGO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6225653"/>
            <a:ext cx="5257800" cy="58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http://www.calormen.com/jslogo/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4235"/>
            <a:ext cx="7494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22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i="1" dirty="0" smtClean="0">
            <a:latin typeface="Scala" charset="0"/>
            <a:ea typeface="Scala" charset="0"/>
            <a:cs typeface="Scal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273</Words>
  <Application>Microsoft Macintosh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Scala</vt:lpstr>
      <vt:lpstr>Scala Sans</vt:lpstr>
      <vt:lpstr>Arial</vt:lpstr>
      <vt:lpstr>Office Theme</vt:lpstr>
      <vt:lpstr>Making art from birthdays</vt:lpstr>
      <vt:lpstr>What will we do?</vt:lpstr>
      <vt:lpstr>Pick two  birthdays</vt:lpstr>
      <vt:lpstr>Spiral in!</vt:lpstr>
      <vt:lpstr>Symmetry</vt:lpstr>
      <vt:lpstr>Define an encoding</vt:lpstr>
      <vt:lpstr>Group your data</vt:lpstr>
      <vt:lpstr>Go crazy!</vt:lpstr>
      <vt:lpstr>Try this with LOGO</vt:lpstr>
      <vt:lpstr>Try this with Processing</vt:lpstr>
      <vt:lpstr>Thanks!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art from birthdays</dc:title>
  <dc:creator>Rasagy Sharma</dc:creator>
  <cp:lastModifiedBy>Rasagy Sharma</cp:lastModifiedBy>
  <cp:revision>13</cp:revision>
  <cp:lastPrinted>2017-08-02T09:31:41Z</cp:lastPrinted>
  <dcterms:created xsi:type="dcterms:W3CDTF">2017-08-02T08:21:40Z</dcterms:created>
  <dcterms:modified xsi:type="dcterms:W3CDTF">2017-08-02T11:23:31Z</dcterms:modified>
</cp:coreProperties>
</file>